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ABAD7C-B83F-4A43-BE57-EA9E1BE753FE}" v="5" dt="2020-05-08T09:17:21.804"/>
    <p1510:client id="{DD2BD167-409F-47CE-B8FD-FAD37BCD32A8}" v="3" dt="2020-05-08T09:30:15.768"/>
    <p1510:client id="{F50D4C6C-2EDE-4991-B76F-FA5EAB3B14B6}" v="246" dt="2020-05-08T09:15:34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7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50D4C6C-2EDE-4991-B76F-FA5EAB3B14B6}"/>
    <pc:docChg chg="addSld delSld modSld">
      <pc:chgData name="" userId="" providerId="" clId="Web-{F50D4C6C-2EDE-4991-B76F-FA5EAB3B14B6}" dt="2020-05-08T09:15:34.849" v="236" actId="1076"/>
      <pc:docMkLst>
        <pc:docMk/>
      </pc:docMkLst>
      <pc:sldChg chg="addSp delSp modSp">
        <pc:chgData name="" userId="" providerId="" clId="Web-{F50D4C6C-2EDE-4991-B76F-FA5EAB3B14B6}" dt="2020-05-08T09:15:34.849" v="236" actId="1076"/>
        <pc:sldMkLst>
          <pc:docMk/>
          <pc:sldMk cId="1438202221" sldId="256"/>
        </pc:sldMkLst>
        <pc:spChg chg="mod">
          <ac:chgData name="" userId="" providerId="" clId="Web-{F50D4C6C-2EDE-4991-B76F-FA5EAB3B14B6}" dt="2020-05-08T09:15:24.021" v="235" actId="14100"/>
          <ac:spMkLst>
            <pc:docMk/>
            <pc:sldMk cId="1438202221" sldId="256"/>
            <ac:spMk id="2" creationId="{00000000-0000-0000-0000-000000000000}"/>
          </ac:spMkLst>
        </pc:spChg>
        <pc:spChg chg="mod">
          <ac:chgData name="" userId="" providerId="" clId="Web-{F50D4C6C-2EDE-4991-B76F-FA5EAB3B14B6}" dt="2020-05-08T09:15:05.927" v="231" actId="1076"/>
          <ac:spMkLst>
            <pc:docMk/>
            <pc:sldMk cId="1438202221" sldId="256"/>
            <ac:spMk id="3" creationId="{00000000-0000-0000-0000-000000000000}"/>
          </ac:spMkLst>
        </pc:spChg>
        <pc:picChg chg="add del mod">
          <ac:chgData name="" userId="" providerId="" clId="Web-{F50D4C6C-2EDE-4991-B76F-FA5EAB3B14B6}" dt="2020-05-08T09:04:46.607" v="196"/>
          <ac:picMkLst>
            <pc:docMk/>
            <pc:sldMk cId="1438202221" sldId="256"/>
            <ac:picMk id="4" creationId="{A50D3A71-1572-43FA-8F72-ADBA66BB30A3}"/>
          </ac:picMkLst>
        </pc:picChg>
        <pc:picChg chg="add mod">
          <ac:chgData name="" userId="" providerId="" clId="Web-{F50D4C6C-2EDE-4991-B76F-FA5EAB3B14B6}" dt="2020-05-08T09:15:34.849" v="236" actId="1076"/>
          <ac:picMkLst>
            <pc:docMk/>
            <pc:sldMk cId="1438202221" sldId="256"/>
            <ac:picMk id="6" creationId="{C2088C68-C738-4F9D-80B9-38658F59522D}"/>
          </ac:picMkLst>
        </pc:picChg>
        <pc:picChg chg="add del mod">
          <ac:chgData name="" userId="" providerId="" clId="Web-{F50D4C6C-2EDE-4991-B76F-FA5EAB3B14B6}" dt="2020-05-08T09:09:41.235" v="211"/>
          <ac:picMkLst>
            <pc:docMk/>
            <pc:sldMk cId="1438202221" sldId="256"/>
            <ac:picMk id="8" creationId="{F03F7C29-2ACA-4112-A43C-DF8C42ED8BBA}"/>
          </ac:picMkLst>
        </pc:picChg>
        <pc:picChg chg="add mod ord">
          <ac:chgData name="" userId="" providerId="" clId="Web-{F50D4C6C-2EDE-4991-B76F-FA5EAB3B14B6}" dt="2020-05-08T09:13:50.754" v="216"/>
          <ac:picMkLst>
            <pc:docMk/>
            <pc:sldMk cId="1438202221" sldId="256"/>
            <ac:picMk id="10" creationId="{FB785011-8F22-4B08-A9D3-91CDB23258D3}"/>
          </ac:picMkLst>
        </pc:picChg>
      </pc:sldChg>
      <pc:sldChg chg="new del">
        <pc:chgData name="" userId="" providerId="" clId="Web-{F50D4C6C-2EDE-4991-B76F-FA5EAB3B14B6}" dt="2020-05-08T08:54:12.348" v="45"/>
        <pc:sldMkLst>
          <pc:docMk/>
          <pc:sldMk cId="540277896" sldId="257"/>
        </pc:sldMkLst>
      </pc:sldChg>
      <pc:sldChg chg="addSp delSp modSp new mod setBg">
        <pc:chgData name="" userId="" providerId="" clId="Web-{F50D4C6C-2EDE-4991-B76F-FA5EAB3B14B6}" dt="2020-05-08T09:02:35.152" v="191" actId="1076"/>
        <pc:sldMkLst>
          <pc:docMk/>
          <pc:sldMk cId="1456325575" sldId="258"/>
        </pc:sldMkLst>
        <pc:spChg chg="del mod">
          <ac:chgData name="" userId="" providerId="" clId="Web-{F50D4C6C-2EDE-4991-B76F-FA5EAB3B14B6}" dt="2020-05-08T08:59:46.446" v="139"/>
          <ac:spMkLst>
            <pc:docMk/>
            <pc:sldMk cId="1456325575" sldId="258"/>
            <ac:spMk id="2" creationId="{B83963BB-CCFE-4777-8D9A-44A427EE7469}"/>
          </ac:spMkLst>
        </pc:spChg>
        <pc:spChg chg="del mod">
          <ac:chgData name="" userId="" providerId="" clId="Web-{F50D4C6C-2EDE-4991-B76F-FA5EAB3B14B6}" dt="2020-05-08T09:01:58.776" v="186"/>
          <ac:spMkLst>
            <pc:docMk/>
            <pc:sldMk cId="1456325575" sldId="258"/>
            <ac:spMk id="3" creationId="{6D841CE9-CFAE-4A64-8FCD-A9C918B02099}"/>
          </ac:spMkLst>
        </pc:spChg>
        <pc:spChg chg="mod">
          <ac:chgData name="" userId="" providerId="" clId="Web-{F50D4C6C-2EDE-4991-B76F-FA5EAB3B14B6}" dt="2020-05-08T09:02:29.542" v="190" actId="14100"/>
          <ac:spMkLst>
            <pc:docMk/>
            <pc:sldMk cId="1456325575" sldId="258"/>
            <ac:spMk id="4" creationId="{831A74F3-C44A-4A23-85DD-88BC772ECEAE}"/>
          </ac:spMkLst>
        </pc:spChg>
        <pc:spChg chg="add del mod">
          <ac:chgData name="" userId="" providerId="" clId="Web-{F50D4C6C-2EDE-4991-B76F-FA5EAB3B14B6}" dt="2020-05-08T08:57:26.054" v="89"/>
          <ac:spMkLst>
            <pc:docMk/>
            <pc:sldMk cId="1456325575" sldId="258"/>
            <ac:spMk id="5" creationId="{E6656B33-6E70-495D-9572-A70B073D8B6A}"/>
          </ac:spMkLst>
        </pc:spChg>
        <pc:spChg chg="add mod">
          <ac:chgData name="" userId="" providerId="" clId="Web-{F50D4C6C-2EDE-4991-B76F-FA5EAB3B14B6}" dt="2020-05-08T08:58:36.961" v="129"/>
          <ac:spMkLst>
            <pc:docMk/>
            <pc:sldMk cId="1456325575" sldId="258"/>
            <ac:spMk id="7" creationId="{B4B3140B-9E5B-45CE-8401-15EA09CCB560}"/>
          </ac:spMkLst>
        </pc:spChg>
        <pc:spChg chg="add mod">
          <ac:chgData name="" userId="" providerId="" clId="Web-{F50D4C6C-2EDE-4991-B76F-FA5EAB3B14B6}" dt="2020-05-08T09:01:16.822" v="170" actId="20577"/>
          <ac:spMkLst>
            <pc:docMk/>
            <pc:sldMk cId="1456325575" sldId="258"/>
            <ac:spMk id="9" creationId="{7084B9E4-A9C5-461E-8E01-F81B8300B1D4}"/>
          </ac:spMkLst>
        </pc:spChg>
        <pc:spChg chg="add mod">
          <ac:chgData name="" userId="" providerId="" clId="Web-{F50D4C6C-2EDE-4991-B76F-FA5EAB3B14B6}" dt="2020-05-08T09:02:35.152" v="191" actId="1076"/>
          <ac:spMkLst>
            <pc:docMk/>
            <pc:sldMk cId="1456325575" sldId="258"/>
            <ac:spMk id="11" creationId="{1DE612EF-30B0-475B-AD98-1B725C98A6B0}"/>
          </ac:spMkLst>
        </pc:spChg>
      </pc:sldChg>
    </pc:docChg>
  </pc:docChgLst>
  <pc:docChgLst>
    <pc:chgData clId="Web-{DD2BD167-409F-47CE-B8FD-FAD37BCD32A8}"/>
    <pc:docChg chg="modSld">
      <pc:chgData name="" userId="" providerId="" clId="Web-{DD2BD167-409F-47CE-B8FD-FAD37BCD32A8}" dt="2020-05-08T09:30:15.768" v="4"/>
      <pc:docMkLst>
        <pc:docMk/>
      </pc:docMkLst>
      <pc:sldChg chg="modSp">
        <pc:chgData name="" userId="" providerId="" clId="Web-{DD2BD167-409F-47CE-B8FD-FAD37BCD32A8}" dt="2020-05-08T09:30:15.768" v="4"/>
        <pc:sldMkLst>
          <pc:docMk/>
          <pc:sldMk cId="1438202221" sldId="256"/>
        </pc:sldMkLst>
        <pc:spChg chg="mod">
          <ac:chgData name="" userId="" providerId="" clId="Web-{DD2BD167-409F-47CE-B8FD-FAD37BCD32A8}" dt="2020-05-08T09:30:15.768" v="4"/>
          <ac:spMkLst>
            <pc:docMk/>
            <pc:sldMk cId="1438202221" sldId="256"/>
            <ac:spMk id="2" creationId="{00000000-0000-0000-0000-000000000000}"/>
          </ac:spMkLst>
        </pc:spChg>
      </pc:sldChg>
    </pc:docChg>
  </pc:docChgLst>
  <pc:docChgLst>
    <pc:chgData clId="Web-{B9ABAD7C-B83F-4A43-BE57-EA9E1BE753FE}"/>
    <pc:docChg chg="modSld">
      <pc:chgData name="" userId="" providerId="" clId="Web-{B9ABAD7C-B83F-4A43-BE57-EA9E1BE753FE}" dt="2020-05-08T09:17:21.804" v="4"/>
      <pc:docMkLst>
        <pc:docMk/>
      </pc:docMkLst>
      <pc:sldChg chg="modSp">
        <pc:chgData name="" userId="" providerId="" clId="Web-{B9ABAD7C-B83F-4A43-BE57-EA9E1BE753FE}" dt="2020-05-08T09:17:21.804" v="4"/>
        <pc:sldMkLst>
          <pc:docMk/>
          <pc:sldMk cId="1456325575" sldId="258"/>
        </pc:sldMkLst>
        <pc:spChg chg="mod">
          <ac:chgData name="" userId="" providerId="" clId="Web-{B9ABAD7C-B83F-4A43-BE57-EA9E1BE753FE}" dt="2020-05-08T09:17:21.804" v="4"/>
          <ac:spMkLst>
            <pc:docMk/>
            <pc:sldMk cId="1456325575" sldId="258"/>
            <ac:spMk id="4" creationId="{831A74F3-C44A-4A23-85DD-88BC772ECEAE}"/>
          </ac:spMkLst>
        </pc:spChg>
        <pc:spChg chg="mod">
          <ac:chgData name="" userId="" providerId="" clId="Web-{B9ABAD7C-B83F-4A43-BE57-EA9E1BE753FE}" dt="2020-05-08T09:17:13.679" v="3" actId="1076"/>
          <ac:spMkLst>
            <pc:docMk/>
            <pc:sldMk cId="1456325575" sldId="258"/>
            <ac:spMk id="9" creationId="{7084B9E4-A9C5-461E-8E01-F81B8300B1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3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9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2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1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B3C7D-04E5-2441-8436-74CBFCC565E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A513F-F753-EC4C-A3CB-A52528E00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1A74F3-C44A-4A23-85DD-88BC772E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063337"/>
            <a:ext cx="4038600" cy="50628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Candara"/>
                <a:cs typeface="Calibri"/>
              </a:rPr>
              <a:t>Рассказ о ветеране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B4B3140B-9E5B-45CE-8401-15EA09CCB560}"/>
              </a:ext>
            </a:extLst>
          </p:cNvPr>
          <p:cNvSpPr txBox="1">
            <a:spLocks/>
          </p:cNvSpPr>
          <p:nvPr/>
        </p:nvSpPr>
        <p:spPr>
          <a:xfrm>
            <a:off x="3011629" y="6119524"/>
            <a:ext cx="5614556" cy="597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i="1" dirty="0">
                <a:cs typeface="Calibri"/>
              </a:rPr>
              <a:t>Выполнил: Фамилия Имя, класс</a:t>
            </a:r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7084B9E4-A9C5-461E-8E01-F81B8300B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3" y="222684"/>
            <a:ext cx="7121237" cy="66675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Tahoma"/>
                <a:cs typeface="Calibri"/>
              </a:rPr>
              <a:t>Фамилия Имя Отчество</a:t>
            </a:r>
            <a:endParaRPr lang="ru-RU" sz="4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Tahoma"/>
              <a:cs typeface="Tahoma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xmlns="" id="{1DE612EF-30B0-475B-AD98-1B725C98A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8655" y="1063336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32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Фамилия Имя Отчество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школьников  "И глаза молодых солдат с фотографий военных глядят"</dc:title>
  <dc:creator>admin</dc:creator>
  <cp:lastModifiedBy>admin</cp:lastModifiedBy>
  <cp:revision>73</cp:revision>
  <dcterms:modified xsi:type="dcterms:W3CDTF">2020-05-08T09:35:11Z</dcterms:modified>
</cp:coreProperties>
</file>